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2" r:id="rId4"/>
    <p:sldId id="263" r:id="rId5"/>
    <p:sldId id="264" r:id="rId6"/>
    <p:sldId id="258" r:id="rId7"/>
    <p:sldId id="259" r:id="rId8"/>
    <p:sldId id="260" r:id="rId9"/>
    <p:sldId id="261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D7504B-F4C7-432E-A940-AA7B4786BC9C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90876-BA65-427E-A6D5-BA666CCDAB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152400"/>
            <a:ext cx="7391400" cy="10668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f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371600"/>
            <a:ext cx="8686800" cy="525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rved Down Ribbon 1"/>
          <p:cNvSpPr/>
          <p:nvPr/>
        </p:nvSpPr>
        <p:spPr>
          <a:xfrm>
            <a:off x="1447800" y="228600"/>
            <a:ext cx="6934200" cy="2438400"/>
          </a:xfrm>
          <a:prstGeom prst="ellipseRibbon">
            <a:avLst/>
          </a:prstGeom>
          <a:blipFill>
            <a:blip r:embed="rId2"/>
            <a:tile tx="0" ty="0" sx="100000" sy="100000" flip="none" algn="tl"/>
          </a:blipFill>
          <a:ln w="57150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দলগত কাজঃ-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 Same Side Corner Rectangle 2"/>
          <p:cNvSpPr/>
          <p:nvPr/>
        </p:nvSpPr>
        <p:spPr>
          <a:xfrm>
            <a:off x="914400" y="3048000"/>
            <a:ext cx="7924800" cy="3581400"/>
          </a:xfrm>
          <a:prstGeom prst="round2SameRect">
            <a:avLst/>
          </a:prstGeom>
          <a:blipFill>
            <a:blip r:embed="rId3"/>
            <a:tile tx="0" ty="0" sx="100000" sy="100000" flip="none" algn="tl"/>
          </a:blipFill>
          <a:ln w="57150"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মুক্ত ও আবদ্ধ অবস্থায় </a:t>
            </a:r>
            <a:r>
              <a:rPr lang="bn-BD" sz="72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মুরগি পালনের ৩টি করে সুবিধা ও অসুবিধা লিখ।</a:t>
            </a:r>
            <a:endParaRPr lang="en-US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ross 1"/>
          <p:cNvSpPr/>
          <p:nvPr/>
        </p:nvSpPr>
        <p:spPr>
          <a:xfrm>
            <a:off x="1981200" y="381000"/>
            <a:ext cx="4953000" cy="1676400"/>
          </a:xfrm>
          <a:prstGeom prst="plu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11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মূল্যায়ণঃ</a:t>
            </a:r>
            <a:r>
              <a:rPr lang="bn-BD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-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nip and Round Single Corner Rectangle 2"/>
          <p:cNvSpPr/>
          <p:nvPr/>
        </p:nvSpPr>
        <p:spPr>
          <a:xfrm>
            <a:off x="1295400" y="2514600"/>
            <a:ext cx="7543800" cy="4038600"/>
          </a:xfrm>
          <a:prstGeom prst="snip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(ক) মুরগি  পালনের পদ্ধতি কয়টি?</a:t>
            </a:r>
          </a:p>
          <a:p>
            <a:pPr algn="ctr"/>
            <a:r>
              <a:rPr lang="bn-BD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(খ) মুক্ত মুরগি  পালন পদ্ধতি কাকে বলে?</a:t>
            </a:r>
          </a:p>
          <a:p>
            <a:pPr algn="ctr"/>
            <a:r>
              <a:rPr lang="bn-BD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(গ) আবদ্ধ অবস্থায়  মুরগি পালন পদ্ধতি কাকে বলে?</a:t>
            </a:r>
          </a:p>
          <a:p>
            <a:pPr algn="ctr"/>
            <a:r>
              <a:rPr lang="bn-BD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(ঘ) মুক্ত ও আবদ্ধ অবস্থায় মুরগি পালনের পার্থক্য কি কি?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rved Down Ribbon 1"/>
          <p:cNvSpPr/>
          <p:nvPr/>
        </p:nvSpPr>
        <p:spPr>
          <a:xfrm>
            <a:off x="2057400" y="152400"/>
            <a:ext cx="5943600" cy="2590800"/>
          </a:xfrm>
          <a:prstGeom prst="ellipseRibbon">
            <a:avLst/>
          </a:prstGeom>
          <a:blipFill>
            <a:blip r:embed="rId2"/>
            <a:tile tx="0" ty="0" sx="100000" sy="100000" flip="none" algn="tl"/>
          </a:blipFill>
          <a:ln w="57150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বাড়ির কাজঃ-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nip Same Side Corner Rectangle 2"/>
          <p:cNvSpPr/>
          <p:nvPr/>
        </p:nvSpPr>
        <p:spPr>
          <a:xfrm>
            <a:off x="1752600" y="3124200"/>
            <a:ext cx="6858000" cy="3352800"/>
          </a:xfrm>
          <a:prstGeom prst="snip2Same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bn-BD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মুরগি পালনের মাধ্যমে  কিভাবে একটি পরিবারের  আত্নকর্ম সংস্থান করা যায় তা বর্ণনা কর</a:t>
            </a:r>
            <a:r>
              <a:rPr lang="bn-BD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447800" y="152400"/>
            <a:ext cx="5334000" cy="6096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ধন্যবাদ সবাইকে</a:t>
            </a:r>
            <a:endParaRPr lang="en-US" sz="60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f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838200"/>
            <a:ext cx="8686799" cy="579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457200" y="0"/>
            <a:ext cx="8458200" cy="6858000"/>
          </a:xfrm>
          <a:prstGeom prst="horizontalScroll">
            <a:avLst/>
          </a:prstGeom>
          <a:solidFill>
            <a:schemeClr val="accent1"/>
          </a:solidFill>
          <a:ln w="762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নজরুল ইসলাম</a:t>
            </a:r>
          </a:p>
          <a:p>
            <a:pPr algn="ctr"/>
            <a:r>
              <a:rPr lang="bn-BD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ব্যাচ নং-২ , আইডি নং-২৪</a:t>
            </a:r>
          </a:p>
          <a:p>
            <a:pPr algn="ctr"/>
            <a:r>
              <a:rPr lang="bn-BD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সহকারী শিক্ষক( কৃষি শিক্ষা)</a:t>
            </a:r>
          </a:p>
          <a:p>
            <a:pPr algn="ctr"/>
            <a:r>
              <a:rPr lang="bn-BD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চৌগাংগা শহীদ স্মৃতি উচ্চ বিদ্যালয়</a:t>
            </a:r>
          </a:p>
          <a:p>
            <a:pPr algn="ctr"/>
            <a:r>
              <a:rPr lang="bn-BD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ইটনা-কিশোরগঞ্জ</a:t>
            </a:r>
            <a:endParaRPr lang="en-US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 Single Corner Rectangle 9"/>
          <p:cNvSpPr/>
          <p:nvPr/>
        </p:nvSpPr>
        <p:spPr>
          <a:xfrm>
            <a:off x="762000" y="533400"/>
            <a:ext cx="7848600" cy="5562600"/>
          </a:xfrm>
          <a:prstGeom prst="round1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9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শ্রেণী-৭ম</a:t>
            </a:r>
          </a:p>
          <a:p>
            <a:pPr algn="ctr"/>
            <a:r>
              <a:rPr lang="bn-BD" sz="9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বিষয়-কৃষি শিক্ষা</a:t>
            </a:r>
          </a:p>
          <a:p>
            <a:pPr algn="ctr"/>
            <a:r>
              <a:rPr lang="bn-BD" sz="9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অধ্যায়-৫ম</a:t>
            </a:r>
            <a:endParaRPr lang="en-US" sz="9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2400"/>
            <a:ext cx="4419600" cy="4953000"/>
          </a:xfrm>
          <a:prstGeom prst="rect">
            <a:avLst/>
          </a:prstGeom>
        </p:spPr>
      </p:pic>
      <p:pic>
        <p:nvPicPr>
          <p:cNvPr id="3" name="Picture 2" descr="k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1895" y="152400"/>
            <a:ext cx="4259705" cy="4953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09600" y="5334000"/>
            <a:ext cx="7467600" cy="1295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এটি কিসের ছবি?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uble Wave 1"/>
          <p:cNvSpPr/>
          <p:nvPr/>
        </p:nvSpPr>
        <p:spPr>
          <a:xfrm>
            <a:off x="1219200" y="457200"/>
            <a:ext cx="7086600" cy="4800600"/>
          </a:xfrm>
          <a:prstGeom prst="doubleWave">
            <a:avLst/>
          </a:prstGeom>
          <a:ln w="76200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1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মুরগি পালন পদ্ধতি</a:t>
            </a:r>
            <a:endParaRPr lang="en-US" sz="115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228600"/>
            <a:ext cx="7924800" cy="6172200"/>
          </a:xfrm>
          <a:prstGeom prst="rect">
            <a:avLst/>
          </a:prstGeom>
          <a:ln w="7620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এই পাঠ  শেষে শিক্ষার্থীরা----</a:t>
            </a:r>
          </a:p>
          <a:p>
            <a:pPr algn="ctr"/>
            <a:r>
              <a:rPr lang="bn-BD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(ক) মু্রগিপালনের পদ্ধতি কয়টি তা উল্লেখ করতে  পারবে।</a:t>
            </a:r>
          </a:p>
          <a:p>
            <a:pPr algn="ctr"/>
            <a:r>
              <a:rPr lang="bn-BD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(খ) মুক্ত , অর্ধ আবদ্ধ ও আবদ্ধ আবস্থায় মুরগি  পালন পদ্ধতি বর্ণনা করতে পারবে</a:t>
            </a:r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5562600" cy="5105400"/>
          </a:xfrm>
          <a:prstGeom prst="rect">
            <a:avLst/>
          </a:prstGeom>
        </p:spPr>
      </p:pic>
      <p:sp>
        <p:nvSpPr>
          <p:cNvPr id="13" name="Pentagon 12"/>
          <p:cNvSpPr/>
          <p:nvPr/>
        </p:nvSpPr>
        <p:spPr>
          <a:xfrm>
            <a:off x="457200" y="5638800"/>
            <a:ext cx="5181600" cy="990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মুক্ত পদ্ধতি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096000" y="228600"/>
            <a:ext cx="2895600" cy="6477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আলাদা খাদ্যের প্রয়োজন হয় না।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খরচ কম, শ্রমিকের  প্রয়োজন হয় না।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দেশী মুরগি এ পদ্ধতিতে পালন করা হয়।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5-Point Star 4"/>
          <p:cNvSpPr/>
          <p:nvPr/>
        </p:nvSpPr>
        <p:spPr>
          <a:xfrm>
            <a:off x="6248400" y="1524000"/>
            <a:ext cx="304800" cy="152400"/>
          </a:xfrm>
          <a:prstGeom prst="star5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6172200" y="2590800"/>
            <a:ext cx="228600" cy="228600"/>
          </a:xfrm>
          <a:prstGeom prst="star5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6172200" y="3810000"/>
            <a:ext cx="381000" cy="304800"/>
          </a:xfrm>
          <a:prstGeom prst="star5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3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2401"/>
            <a:ext cx="6400800" cy="5714999"/>
          </a:xfrm>
          <a:prstGeom prst="rect">
            <a:avLst/>
          </a:prstGeom>
        </p:spPr>
      </p:pic>
      <p:sp>
        <p:nvSpPr>
          <p:cNvPr id="5" name="Flowchart: Process 4"/>
          <p:cNvSpPr/>
          <p:nvPr/>
        </p:nvSpPr>
        <p:spPr>
          <a:xfrm>
            <a:off x="685800" y="5943600"/>
            <a:ext cx="5562600" cy="685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অর্ধ  আবদ্ধ অবস্থায় মুরগি পালন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81800" y="152400"/>
            <a:ext cx="2209800" cy="5943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ঘরের চারদিকে বেড়া থাকে।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খাদ্য সরব রাহ করতে হয়। উৎপাদন খরচ বেশী।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ফাউমি, অস্ট্রালপ বা রোড আইল্যান্ড বেড এ পদ্ধতিতে পালন করা হয়।</a:t>
            </a:r>
          </a:p>
        </p:txBody>
      </p:sp>
      <p:sp>
        <p:nvSpPr>
          <p:cNvPr id="6" name="5-Point Star 5"/>
          <p:cNvSpPr/>
          <p:nvPr/>
        </p:nvSpPr>
        <p:spPr>
          <a:xfrm>
            <a:off x="6781800" y="228600"/>
            <a:ext cx="152400" cy="304800"/>
          </a:xfrm>
          <a:prstGeom prst="star5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6858000" y="1295400"/>
            <a:ext cx="228600" cy="152400"/>
          </a:xfrm>
          <a:prstGeom prst="star5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6858000" y="3505200"/>
            <a:ext cx="304800" cy="304800"/>
          </a:xfrm>
          <a:prstGeom prst="star5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2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28600"/>
            <a:ext cx="6477000" cy="5181600"/>
          </a:xfrm>
          <a:prstGeom prst="rect">
            <a:avLst/>
          </a:prstGeom>
        </p:spPr>
      </p:pic>
      <p:sp>
        <p:nvSpPr>
          <p:cNvPr id="3" name="Double Wave 2"/>
          <p:cNvSpPr/>
          <p:nvPr/>
        </p:nvSpPr>
        <p:spPr>
          <a:xfrm>
            <a:off x="457200" y="5715000"/>
            <a:ext cx="6324600" cy="914400"/>
          </a:xfrm>
          <a:prstGeom prst="double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আবদ্ধ অবস্থায় মুরগি পালন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81800" y="152400"/>
            <a:ext cx="2209800" cy="5562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ঘরের মেঝেতে বা খাঁচাতে </a:t>
            </a:r>
            <a:r>
              <a:rPr lang="bn-BD" sz="2400" smtClean="0">
                <a:latin typeface="NikoshBAN" pitchFamily="2" charset="0"/>
                <a:cs typeface="NikoshBAN" pitchFamily="2" charset="0"/>
              </a:rPr>
              <a:t>পালন করা হয়।</a:t>
            </a:r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খাদ্য ও পানি সরব রাহ করা হয় ,খরচ বেশী এবং লাভ ও বেশী।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এ পদ্ধতিতে লেয়ার ও ব্রয়লার জাত পালন করা হয়।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5-Point Star 4"/>
          <p:cNvSpPr/>
          <p:nvPr/>
        </p:nvSpPr>
        <p:spPr>
          <a:xfrm>
            <a:off x="6934200" y="914400"/>
            <a:ext cx="304800" cy="304800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6858000" y="2057400"/>
            <a:ext cx="304800" cy="228600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6934200" y="3429000"/>
            <a:ext cx="228600" cy="228600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234</Words>
  <Application>Microsoft Office PowerPoint</Application>
  <PresentationFormat>On-screen Show (4:3)</PresentationFormat>
  <Paragraphs>36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Lahaz</dc:creator>
  <cp:lastModifiedBy>TSS</cp:lastModifiedBy>
  <cp:revision>119</cp:revision>
  <dcterms:created xsi:type="dcterms:W3CDTF">2006-08-16T00:00:00Z</dcterms:created>
  <dcterms:modified xsi:type="dcterms:W3CDTF">2013-12-17T15:46:12Z</dcterms:modified>
</cp:coreProperties>
</file>